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74714-7901-4F44-B41C-DFCA79E0C569}" type="doc">
      <dgm:prSet loTypeId="urn:microsoft.com/office/officeart/2005/8/layout/h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CFEAFF-3874-48E9-BE40-A06CD06C0E9A}">
      <dgm:prSet phldrT="[Text]"/>
      <dgm:spPr/>
      <dgm:t>
        <a:bodyPr/>
        <a:lstStyle/>
        <a:p>
          <a:r>
            <a:rPr lang="en-US" dirty="0" smtClean="0"/>
            <a:t>Gap Analysis</a:t>
          </a:r>
          <a:endParaRPr lang="en-US" dirty="0"/>
        </a:p>
      </dgm:t>
    </dgm:pt>
    <dgm:pt modelId="{5C1A3D64-2D5F-4476-9E7C-87E525B98FCB}" type="parTrans" cxnId="{C85078F9-AED8-4207-BC3A-EDFE64309234}">
      <dgm:prSet/>
      <dgm:spPr/>
      <dgm:t>
        <a:bodyPr/>
        <a:lstStyle/>
        <a:p>
          <a:endParaRPr lang="en-US"/>
        </a:p>
      </dgm:t>
    </dgm:pt>
    <dgm:pt modelId="{FE35F39A-59E2-4DB3-A066-5A252DDC95D3}" type="sibTrans" cxnId="{C85078F9-AED8-4207-BC3A-EDFE64309234}">
      <dgm:prSet/>
      <dgm:spPr/>
      <dgm:t>
        <a:bodyPr/>
        <a:lstStyle/>
        <a:p>
          <a:endParaRPr lang="en-US"/>
        </a:p>
      </dgm:t>
    </dgm:pt>
    <dgm:pt modelId="{735D13AE-C094-4935-8CB4-405E1DBBDC9B}">
      <dgm:prSet phldrT="[Text]" custT="1"/>
      <dgm:spPr/>
      <dgm:t>
        <a:bodyPr/>
        <a:lstStyle/>
        <a:p>
          <a:r>
            <a:rPr lang="en-US" sz="1600" dirty="0" smtClean="0"/>
            <a:t>Report</a:t>
          </a:r>
          <a:endParaRPr lang="en-US" sz="1600" dirty="0"/>
        </a:p>
      </dgm:t>
    </dgm:pt>
    <dgm:pt modelId="{0CD4EE9E-8E8C-499F-86E3-5AD0738EB710}" type="parTrans" cxnId="{57597FF0-992C-4847-9C84-EC0FED63A2EC}">
      <dgm:prSet/>
      <dgm:spPr/>
      <dgm:t>
        <a:bodyPr/>
        <a:lstStyle/>
        <a:p>
          <a:endParaRPr lang="en-US"/>
        </a:p>
      </dgm:t>
    </dgm:pt>
    <dgm:pt modelId="{557CD1D7-1C1D-458F-BAAB-295A34BFBF05}" type="sibTrans" cxnId="{57597FF0-992C-4847-9C84-EC0FED63A2EC}">
      <dgm:prSet/>
      <dgm:spPr/>
      <dgm:t>
        <a:bodyPr/>
        <a:lstStyle/>
        <a:p>
          <a:endParaRPr lang="en-US"/>
        </a:p>
      </dgm:t>
    </dgm:pt>
    <dgm:pt modelId="{1E74AB0C-F711-4CCF-8082-6DC899F42898}">
      <dgm:prSet phldrT="[Text]" custT="1"/>
      <dgm:spPr/>
      <dgm:t>
        <a:bodyPr/>
        <a:lstStyle/>
        <a:p>
          <a:r>
            <a:rPr lang="en-US" sz="1600" dirty="0" smtClean="0"/>
            <a:t>Map</a:t>
          </a:r>
          <a:endParaRPr lang="en-US" sz="1600" dirty="0"/>
        </a:p>
      </dgm:t>
    </dgm:pt>
    <dgm:pt modelId="{3E2979E4-D0F9-4F0E-B71D-04FE304C7B18}" type="parTrans" cxnId="{5AD3513A-446F-4206-8A54-C51CDE16A068}">
      <dgm:prSet/>
      <dgm:spPr/>
      <dgm:t>
        <a:bodyPr/>
        <a:lstStyle/>
        <a:p>
          <a:endParaRPr lang="en-US"/>
        </a:p>
      </dgm:t>
    </dgm:pt>
    <dgm:pt modelId="{E329AF9F-ECC5-4C01-9C1F-182BD127997E}" type="sibTrans" cxnId="{5AD3513A-446F-4206-8A54-C51CDE16A068}">
      <dgm:prSet/>
      <dgm:spPr/>
      <dgm:t>
        <a:bodyPr/>
        <a:lstStyle/>
        <a:p>
          <a:endParaRPr lang="en-US"/>
        </a:p>
      </dgm:t>
    </dgm:pt>
    <dgm:pt modelId="{08DD6923-2282-4C60-BDA3-01C9BE0C2242}">
      <dgm:prSet phldrT="[Text]" custT="1"/>
      <dgm:spPr/>
      <dgm:t>
        <a:bodyPr/>
        <a:lstStyle/>
        <a:p>
          <a:r>
            <a:rPr lang="en-US" sz="1700" dirty="0" smtClean="0"/>
            <a:t>Project</a:t>
          </a:r>
          <a:endParaRPr lang="en-US" sz="1700" dirty="0"/>
        </a:p>
      </dgm:t>
    </dgm:pt>
    <dgm:pt modelId="{8227F93C-C6F3-4650-80BF-7E3BC4541F31}" type="parTrans" cxnId="{DD61F20D-51CE-4A99-80AA-7BFC67503679}">
      <dgm:prSet/>
      <dgm:spPr/>
      <dgm:t>
        <a:bodyPr/>
        <a:lstStyle/>
        <a:p>
          <a:endParaRPr lang="en-US"/>
        </a:p>
      </dgm:t>
    </dgm:pt>
    <dgm:pt modelId="{32BB67F5-A55F-4CA3-B44E-1A4738192F72}" type="sibTrans" cxnId="{DD61F20D-51CE-4A99-80AA-7BFC67503679}">
      <dgm:prSet/>
      <dgm:spPr/>
      <dgm:t>
        <a:bodyPr/>
        <a:lstStyle/>
        <a:p>
          <a:endParaRPr lang="en-US"/>
        </a:p>
      </dgm:t>
    </dgm:pt>
    <dgm:pt modelId="{43F225F3-ADD9-4A35-95AE-733B797ED0C7}">
      <dgm:prSet phldrT="[Text]" custT="1"/>
      <dgm:spPr/>
      <dgm:t>
        <a:bodyPr/>
        <a:lstStyle/>
        <a:p>
          <a:r>
            <a:rPr lang="en-US" sz="1400" dirty="0" smtClean="0"/>
            <a:t>Add Project</a:t>
          </a:r>
          <a:endParaRPr lang="en-US" sz="1400" dirty="0"/>
        </a:p>
      </dgm:t>
    </dgm:pt>
    <dgm:pt modelId="{4CCAD434-591C-4BEF-B0FB-BD25FEBACE43}" type="parTrans" cxnId="{C14A195F-6C57-43C3-98DE-929AF3F89753}">
      <dgm:prSet/>
      <dgm:spPr/>
      <dgm:t>
        <a:bodyPr/>
        <a:lstStyle/>
        <a:p>
          <a:endParaRPr lang="en-US"/>
        </a:p>
      </dgm:t>
    </dgm:pt>
    <dgm:pt modelId="{176239AF-4059-4750-9E10-91C52C43A7E6}" type="sibTrans" cxnId="{C14A195F-6C57-43C3-98DE-929AF3F89753}">
      <dgm:prSet/>
      <dgm:spPr/>
      <dgm:t>
        <a:bodyPr/>
        <a:lstStyle/>
        <a:p>
          <a:endParaRPr lang="en-US"/>
        </a:p>
      </dgm:t>
    </dgm:pt>
    <dgm:pt modelId="{A7B33814-FDBC-4B4B-9078-28774AAB1AF7}">
      <dgm:prSet phldrT="[Text]" custT="1"/>
      <dgm:spPr/>
      <dgm:t>
        <a:bodyPr/>
        <a:lstStyle/>
        <a:p>
          <a:r>
            <a:rPr lang="en-US" sz="1400" dirty="0" smtClean="0"/>
            <a:t>Edit project</a:t>
          </a:r>
          <a:endParaRPr lang="en-US" sz="1400" dirty="0"/>
        </a:p>
      </dgm:t>
    </dgm:pt>
    <dgm:pt modelId="{566AE7D9-12B8-48C1-9882-B0074BADF325}" type="parTrans" cxnId="{2BEFAF5D-6CAD-420F-BFA0-BF4A10EB2F87}">
      <dgm:prSet/>
      <dgm:spPr/>
      <dgm:t>
        <a:bodyPr/>
        <a:lstStyle/>
        <a:p>
          <a:endParaRPr lang="en-US"/>
        </a:p>
      </dgm:t>
    </dgm:pt>
    <dgm:pt modelId="{987F647F-FEBC-4022-BE14-EF9E4EB727EB}" type="sibTrans" cxnId="{2BEFAF5D-6CAD-420F-BFA0-BF4A10EB2F87}">
      <dgm:prSet/>
      <dgm:spPr/>
      <dgm:t>
        <a:bodyPr/>
        <a:lstStyle/>
        <a:p>
          <a:endParaRPr lang="en-US"/>
        </a:p>
      </dgm:t>
    </dgm:pt>
    <dgm:pt modelId="{6412AD6E-977E-4B0A-BBAC-287DC4A30B94}">
      <dgm:prSet phldrT="[Text]" custT="1"/>
      <dgm:spPr/>
      <dgm:t>
        <a:bodyPr/>
        <a:lstStyle/>
        <a:p>
          <a:r>
            <a:rPr lang="en-US" sz="1700" dirty="0" smtClean="0"/>
            <a:t>Activities</a:t>
          </a:r>
          <a:endParaRPr lang="en-US" sz="1700" dirty="0"/>
        </a:p>
      </dgm:t>
    </dgm:pt>
    <dgm:pt modelId="{2D4E6A5E-5ED1-414D-B7D6-B5F7C69F5E76}" type="parTrans" cxnId="{0A9017E2-04C9-468C-98EA-47F4772E10A4}">
      <dgm:prSet/>
      <dgm:spPr/>
      <dgm:t>
        <a:bodyPr/>
        <a:lstStyle/>
        <a:p>
          <a:endParaRPr lang="en-US"/>
        </a:p>
      </dgm:t>
    </dgm:pt>
    <dgm:pt modelId="{3F08ABC0-809D-450B-B16F-7CD59932038C}" type="sibTrans" cxnId="{0A9017E2-04C9-468C-98EA-47F4772E10A4}">
      <dgm:prSet/>
      <dgm:spPr/>
      <dgm:t>
        <a:bodyPr/>
        <a:lstStyle/>
        <a:p>
          <a:endParaRPr lang="en-US"/>
        </a:p>
      </dgm:t>
    </dgm:pt>
    <dgm:pt modelId="{06F8F16E-0E7B-4CD6-AE4F-C7EF31D0B05F}">
      <dgm:prSet phldrT="[Text]" custT="1"/>
      <dgm:spPr/>
      <dgm:t>
        <a:bodyPr/>
        <a:lstStyle/>
        <a:p>
          <a:r>
            <a:rPr lang="en-US" sz="1400" dirty="0" smtClean="0"/>
            <a:t>Add activities</a:t>
          </a:r>
          <a:endParaRPr lang="en-US" sz="1400" dirty="0"/>
        </a:p>
      </dgm:t>
    </dgm:pt>
    <dgm:pt modelId="{38F5081F-41E9-45D0-B944-D6F745D07B31}" type="parTrans" cxnId="{D3CBF297-96A9-467E-9947-ACD8440930D2}">
      <dgm:prSet/>
      <dgm:spPr/>
      <dgm:t>
        <a:bodyPr/>
        <a:lstStyle/>
        <a:p>
          <a:endParaRPr lang="en-US"/>
        </a:p>
      </dgm:t>
    </dgm:pt>
    <dgm:pt modelId="{F3088251-824E-43C4-B488-494B9C46D4FD}" type="sibTrans" cxnId="{D3CBF297-96A9-467E-9947-ACD8440930D2}">
      <dgm:prSet/>
      <dgm:spPr/>
      <dgm:t>
        <a:bodyPr/>
        <a:lstStyle/>
        <a:p>
          <a:endParaRPr lang="en-US"/>
        </a:p>
      </dgm:t>
    </dgm:pt>
    <dgm:pt modelId="{C4298AB9-3CFC-4660-9199-7E86ECD488CC}">
      <dgm:prSet phldrT="[Text]" custT="1"/>
      <dgm:spPr/>
      <dgm:t>
        <a:bodyPr/>
        <a:lstStyle/>
        <a:p>
          <a:r>
            <a:rPr lang="en-US" sz="1400" dirty="0" smtClean="0"/>
            <a:t>List activities</a:t>
          </a:r>
          <a:endParaRPr lang="en-US" sz="1400" dirty="0"/>
        </a:p>
      </dgm:t>
    </dgm:pt>
    <dgm:pt modelId="{875A4FF9-7B95-4323-8D20-AAE985A2AD3E}" type="parTrans" cxnId="{841A1FC4-6A79-4A2E-BE27-A903B1CECE7D}">
      <dgm:prSet/>
      <dgm:spPr/>
      <dgm:t>
        <a:bodyPr/>
        <a:lstStyle/>
        <a:p>
          <a:endParaRPr lang="en-US"/>
        </a:p>
      </dgm:t>
    </dgm:pt>
    <dgm:pt modelId="{718D54AB-CFE0-4620-9E3F-83FE2941AE13}" type="sibTrans" cxnId="{841A1FC4-6A79-4A2E-BE27-A903B1CECE7D}">
      <dgm:prSet/>
      <dgm:spPr/>
      <dgm:t>
        <a:bodyPr/>
        <a:lstStyle/>
        <a:p>
          <a:endParaRPr lang="en-US"/>
        </a:p>
      </dgm:t>
    </dgm:pt>
    <dgm:pt modelId="{BDF23D71-461C-4FAD-955D-4FCE9E144D41}">
      <dgm:prSet phldrT="[Text]" custT="1"/>
      <dgm:spPr/>
      <dgm:t>
        <a:bodyPr/>
        <a:lstStyle/>
        <a:p>
          <a:r>
            <a:rPr lang="en-US" sz="1400" dirty="0" smtClean="0"/>
            <a:t>List project</a:t>
          </a:r>
          <a:endParaRPr lang="en-US" sz="1400" dirty="0"/>
        </a:p>
      </dgm:t>
    </dgm:pt>
    <dgm:pt modelId="{6C1F30F2-C40F-4986-BD33-515B4B77660B}" type="parTrans" cxnId="{5845C207-05D8-4B99-BE78-C5758CB9A3D0}">
      <dgm:prSet/>
      <dgm:spPr/>
      <dgm:t>
        <a:bodyPr/>
        <a:lstStyle/>
        <a:p>
          <a:endParaRPr lang="en-US"/>
        </a:p>
      </dgm:t>
    </dgm:pt>
    <dgm:pt modelId="{C2E7BFC2-70E2-4F9E-8B88-81C489875DF4}" type="sibTrans" cxnId="{5845C207-05D8-4B99-BE78-C5758CB9A3D0}">
      <dgm:prSet/>
      <dgm:spPr/>
      <dgm:t>
        <a:bodyPr/>
        <a:lstStyle/>
        <a:p>
          <a:endParaRPr lang="en-US"/>
        </a:p>
      </dgm:t>
    </dgm:pt>
    <dgm:pt modelId="{8138E821-1D7C-44A4-AAF6-C47E805FAAFE}">
      <dgm:prSet phldrT="[Text]" custT="1"/>
      <dgm:spPr/>
      <dgm:t>
        <a:bodyPr/>
        <a:lstStyle/>
        <a:p>
          <a:r>
            <a:rPr lang="en-US" sz="1400" dirty="0" smtClean="0"/>
            <a:t>Edit activities</a:t>
          </a:r>
          <a:endParaRPr lang="en-US" sz="1400" dirty="0"/>
        </a:p>
      </dgm:t>
    </dgm:pt>
    <dgm:pt modelId="{78C9FC7C-7936-4837-A060-A868991E3D58}" type="parTrans" cxnId="{99D97B9E-68A6-4A03-B18A-37D21EDFED91}">
      <dgm:prSet/>
      <dgm:spPr/>
      <dgm:t>
        <a:bodyPr/>
        <a:lstStyle/>
        <a:p>
          <a:endParaRPr lang="en-US"/>
        </a:p>
      </dgm:t>
    </dgm:pt>
    <dgm:pt modelId="{63DC73BD-1D83-4DC6-BE36-63F58DAC4D2F}" type="sibTrans" cxnId="{99D97B9E-68A6-4A03-B18A-37D21EDFED91}">
      <dgm:prSet/>
      <dgm:spPr/>
      <dgm:t>
        <a:bodyPr/>
        <a:lstStyle/>
        <a:p>
          <a:endParaRPr lang="en-US"/>
        </a:p>
      </dgm:t>
    </dgm:pt>
    <dgm:pt modelId="{1D880C7C-EED7-404B-BE5B-58651DC9B5BB}">
      <dgm:prSet phldrT="[Text]" custT="1"/>
      <dgm:spPr/>
      <dgm:t>
        <a:bodyPr/>
        <a:lstStyle/>
        <a:p>
          <a:r>
            <a:rPr lang="en-US" sz="1400" dirty="0" smtClean="0"/>
            <a:t>Delete activities</a:t>
          </a:r>
          <a:endParaRPr lang="en-US" sz="1400" dirty="0"/>
        </a:p>
      </dgm:t>
    </dgm:pt>
    <dgm:pt modelId="{3FEDD5EF-2C73-4474-A574-F75CEBDC005D}" type="parTrans" cxnId="{751B7D6E-AB00-420A-87D8-F275BAC2A683}">
      <dgm:prSet/>
      <dgm:spPr/>
      <dgm:t>
        <a:bodyPr/>
        <a:lstStyle/>
        <a:p>
          <a:endParaRPr lang="en-US"/>
        </a:p>
      </dgm:t>
    </dgm:pt>
    <dgm:pt modelId="{C64D1AE0-935C-41B9-BC3A-4FB485DDA586}" type="sibTrans" cxnId="{751B7D6E-AB00-420A-87D8-F275BAC2A683}">
      <dgm:prSet/>
      <dgm:spPr/>
      <dgm:t>
        <a:bodyPr/>
        <a:lstStyle/>
        <a:p>
          <a:endParaRPr lang="en-US"/>
        </a:p>
      </dgm:t>
    </dgm:pt>
    <dgm:pt modelId="{985A6E26-2B16-48AC-9D04-D5F3C7D51A17}">
      <dgm:prSet phldrT="[Text]" custT="1"/>
      <dgm:spPr/>
      <dgm:t>
        <a:bodyPr/>
        <a:lstStyle/>
        <a:p>
          <a:r>
            <a:rPr lang="en-US" sz="1400" dirty="0" smtClean="0"/>
            <a:t>Delete activities</a:t>
          </a:r>
          <a:endParaRPr lang="en-US" sz="1400" dirty="0"/>
        </a:p>
      </dgm:t>
    </dgm:pt>
    <dgm:pt modelId="{85A78ED5-7B69-42F0-ABD7-74636D5D7416}" type="parTrans" cxnId="{C112672C-53AB-41BC-AAED-445FD58C8339}">
      <dgm:prSet/>
      <dgm:spPr/>
      <dgm:t>
        <a:bodyPr/>
        <a:lstStyle/>
        <a:p>
          <a:endParaRPr lang="en-US"/>
        </a:p>
      </dgm:t>
    </dgm:pt>
    <dgm:pt modelId="{E5EE9E0F-2D7A-4995-AE2F-335DEEE7BF25}" type="sibTrans" cxnId="{C112672C-53AB-41BC-AAED-445FD58C8339}">
      <dgm:prSet/>
      <dgm:spPr/>
      <dgm:t>
        <a:bodyPr/>
        <a:lstStyle/>
        <a:p>
          <a:endParaRPr lang="en-US"/>
        </a:p>
      </dgm:t>
    </dgm:pt>
    <dgm:pt modelId="{99D895CE-276C-4713-952A-4E5FEBE4888E}">
      <dgm:prSet phldrT="[Text]" custT="1"/>
      <dgm:spPr/>
      <dgm:t>
        <a:bodyPr/>
        <a:lstStyle/>
        <a:p>
          <a:r>
            <a:rPr lang="en-US" sz="1700" dirty="0" smtClean="0"/>
            <a:t>Tasks          </a:t>
          </a:r>
          <a:endParaRPr lang="en-US" sz="1700" dirty="0"/>
        </a:p>
      </dgm:t>
    </dgm:pt>
    <dgm:pt modelId="{5C9FB663-FFCE-40ED-9D86-5D99E96529DF}" type="parTrans" cxnId="{51DBB9DF-5034-4F4E-8E44-785BB8D29159}">
      <dgm:prSet/>
      <dgm:spPr/>
      <dgm:t>
        <a:bodyPr/>
        <a:lstStyle/>
        <a:p>
          <a:endParaRPr lang="en-US"/>
        </a:p>
      </dgm:t>
    </dgm:pt>
    <dgm:pt modelId="{89536071-143A-465E-9C95-B6673F4211E8}" type="sibTrans" cxnId="{51DBB9DF-5034-4F4E-8E44-785BB8D29159}">
      <dgm:prSet/>
      <dgm:spPr/>
      <dgm:t>
        <a:bodyPr/>
        <a:lstStyle/>
        <a:p>
          <a:endParaRPr lang="en-US"/>
        </a:p>
      </dgm:t>
    </dgm:pt>
    <dgm:pt modelId="{A07BBAB0-B39D-404D-8371-DD28CC04B7D8}">
      <dgm:prSet custT="1"/>
      <dgm:spPr/>
      <dgm:t>
        <a:bodyPr/>
        <a:lstStyle/>
        <a:p>
          <a:endParaRPr lang="en-US" sz="1400" dirty="0"/>
        </a:p>
      </dgm:t>
    </dgm:pt>
    <dgm:pt modelId="{B98187D9-543F-4866-8163-B350D947FCE1}" type="parTrans" cxnId="{F0CA2794-E35D-4EA7-8818-F57F28339909}">
      <dgm:prSet/>
      <dgm:spPr/>
      <dgm:t>
        <a:bodyPr/>
        <a:lstStyle/>
        <a:p>
          <a:endParaRPr lang="en-US"/>
        </a:p>
      </dgm:t>
    </dgm:pt>
    <dgm:pt modelId="{69AD5062-AEA3-487F-9159-61DD9CC7980C}" type="sibTrans" cxnId="{F0CA2794-E35D-4EA7-8818-F57F28339909}">
      <dgm:prSet/>
      <dgm:spPr/>
      <dgm:t>
        <a:bodyPr/>
        <a:lstStyle/>
        <a:p>
          <a:endParaRPr lang="en-US"/>
        </a:p>
      </dgm:t>
    </dgm:pt>
    <dgm:pt modelId="{D21687D0-EC14-4F69-95B1-538D05B46F0F}">
      <dgm:prSet custT="1"/>
      <dgm:spPr/>
      <dgm:t>
        <a:bodyPr/>
        <a:lstStyle/>
        <a:p>
          <a:r>
            <a:rPr lang="en-US" sz="1400" dirty="0" smtClean="0"/>
            <a:t>Add tasks</a:t>
          </a:r>
          <a:endParaRPr lang="en-US" sz="1400" dirty="0"/>
        </a:p>
      </dgm:t>
    </dgm:pt>
    <dgm:pt modelId="{003277F2-F17C-4C26-BCE1-32097AEC84BE}" type="parTrans" cxnId="{CD107A1F-CE9C-499C-9D94-10B29370DDAE}">
      <dgm:prSet/>
      <dgm:spPr/>
      <dgm:t>
        <a:bodyPr/>
        <a:lstStyle/>
        <a:p>
          <a:endParaRPr lang="en-US"/>
        </a:p>
      </dgm:t>
    </dgm:pt>
    <dgm:pt modelId="{8CB12F09-F3D6-450E-B940-E37EB9EA0D54}" type="sibTrans" cxnId="{CD107A1F-CE9C-499C-9D94-10B29370DDAE}">
      <dgm:prSet/>
      <dgm:spPr/>
      <dgm:t>
        <a:bodyPr/>
        <a:lstStyle/>
        <a:p>
          <a:endParaRPr lang="en-US"/>
        </a:p>
      </dgm:t>
    </dgm:pt>
    <dgm:pt modelId="{6C0AFDB2-5344-4BC7-BA71-C1E562AA6ADC}">
      <dgm:prSet custT="1"/>
      <dgm:spPr/>
      <dgm:t>
        <a:bodyPr/>
        <a:lstStyle/>
        <a:p>
          <a:r>
            <a:rPr lang="en-US" sz="1400" dirty="0" smtClean="0"/>
            <a:t>Delete tasks</a:t>
          </a:r>
          <a:endParaRPr lang="en-US" sz="1400" dirty="0"/>
        </a:p>
      </dgm:t>
    </dgm:pt>
    <dgm:pt modelId="{F655E946-5239-4030-A19F-3605A938A5D7}" type="parTrans" cxnId="{64F1234D-B267-4BDC-8410-AA75D572C3A9}">
      <dgm:prSet/>
      <dgm:spPr/>
      <dgm:t>
        <a:bodyPr/>
        <a:lstStyle/>
        <a:p>
          <a:endParaRPr lang="en-US"/>
        </a:p>
      </dgm:t>
    </dgm:pt>
    <dgm:pt modelId="{03313FA5-AC17-48DE-9474-538574E22795}" type="sibTrans" cxnId="{64F1234D-B267-4BDC-8410-AA75D572C3A9}">
      <dgm:prSet/>
      <dgm:spPr/>
      <dgm:t>
        <a:bodyPr/>
        <a:lstStyle/>
        <a:p>
          <a:endParaRPr lang="en-US"/>
        </a:p>
      </dgm:t>
    </dgm:pt>
    <dgm:pt modelId="{F96F8AA1-7DA5-4529-8CD7-6CFE8DE33B91}">
      <dgm:prSet custT="1"/>
      <dgm:spPr/>
      <dgm:t>
        <a:bodyPr/>
        <a:lstStyle/>
        <a:p>
          <a:endParaRPr lang="en-US" sz="1400" dirty="0"/>
        </a:p>
      </dgm:t>
    </dgm:pt>
    <dgm:pt modelId="{58F97672-AAA0-42C8-8222-E5A0BBC75E6F}" type="parTrans" cxnId="{122B150C-4049-4183-94BF-799EF1F1370E}">
      <dgm:prSet/>
      <dgm:spPr/>
      <dgm:t>
        <a:bodyPr/>
        <a:lstStyle/>
        <a:p>
          <a:endParaRPr lang="en-US"/>
        </a:p>
      </dgm:t>
    </dgm:pt>
    <dgm:pt modelId="{D74C5C60-1299-4560-B5E4-70484A0B6D2D}" type="sibTrans" cxnId="{122B150C-4049-4183-94BF-799EF1F1370E}">
      <dgm:prSet/>
      <dgm:spPr/>
      <dgm:t>
        <a:bodyPr/>
        <a:lstStyle/>
        <a:p>
          <a:endParaRPr lang="en-US"/>
        </a:p>
      </dgm:t>
    </dgm:pt>
    <dgm:pt modelId="{CD8CF57F-12D2-4526-BFB5-E051114B022E}">
      <dgm:prSet custT="1"/>
      <dgm:spPr/>
      <dgm:t>
        <a:bodyPr/>
        <a:lstStyle/>
        <a:p>
          <a:r>
            <a:rPr lang="en-US" sz="1400" dirty="0" smtClean="0"/>
            <a:t>Edit tasks</a:t>
          </a:r>
          <a:endParaRPr lang="en-US" sz="1400" dirty="0"/>
        </a:p>
      </dgm:t>
    </dgm:pt>
    <dgm:pt modelId="{3A9AB817-1C37-4241-8B28-7B2DEE385693}" type="parTrans" cxnId="{E39C3BEA-3D30-4E20-90EA-85E6F252053F}">
      <dgm:prSet/>
      <dgm:spPr/>
      <dgm:t>
        <a:bodyPr/>
        <a:lstStyle/>
        <a:p>
          <a:endParaRPr lang="en-US"/>
        </a:p>
      </dgm:t>
    </dgm:pt>
    <dgm:pt modelId="{C81C2C39-39A6-46C0-94EA-0BD00AE77A35}" type="sibTrans" cxnId="{E39C3BEA-3D30-4E20-90EA-85E6F252053F}">
      <dgm:prSet/>
      <dgm:spPr/>
      <dgm:t>
        <a:bodyPr/>
        <a:lstStyle/>
        <a:p>
          <a:endParaRPr lang="en-US"/>
        </a:p>
      </dgm:t>
    </dgm:pt>
    <dgm:pt modelId="{3EFE874E-CB16-4B8F-BAC2-38DD30F77983}">
      <dgm:prSet custT="1"/>
      <dgm:spPr/>
      <dgm:t>
        <a:bodyPr/>
        <a:lstStyle/>
        <a:p>
          <a:r>
            <a:rPr lang="en-US" sz="1400" dirty="0" smtClean="0"/>
            <a:t>List tasks</a:t>
          </a:r>
          <a:endParaRPr lang="en-US" sz="1400" dirty="0"/>
        </a:p>
      </dgm:t>
    </dgm:pt>
    <dgm:pt modelId="{2FEEFC27-0348-4964-BC83-D8F440FC1CA2}" type="parTrans" cxnId="{43F7D865-F422-4EF6-B655-C6C090E4B548}">
      <dgm:prSet/>
      <dgm:spPr/>
      <dgm:t>
        <a:bodyPr/>
        <a:lstStyle/>
        <a:p>
          <a:endParaRPr lang="en-US"/>
        </a:p>
      </dgm:t>
    </dgm:pt>
    <dgm:pt modelId="{E6ECDBB0-B889-4203-ACA6-3F52C12261E7}" type="sibTrans" cxnId="{43F7D865-F422-4EF6-B655-C6C090E4B548}">
      <dgm:prSet/>
      <dgm:spPr/>
      <dgm:t>
        <a:bodyPr/>
        <a:lstStyle/>
        <a:p>
          <a:endParaRPr lang="en-US"/>
        </a:p>
      </dgm:t>
    </dgm:pt>
    <dgm:pt modelId="{52E4238C-982B-41AB-9975-F8369A2C2880}" type="pres">
      <dgm:prSet presAssocID="{3A074714-7901-4F44-B41C-DFCA79E0C5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F06692-610F-4678-B866-4A2E2A9F4B86}" type="pres">
      <dgm:prSet presAssocID="{3A074714-7901-4F44-B41C-DFCA79E0C569}" presName="tSp" presStyleCnt="0"/>
      <dgm:spPr/>
    </dgm:pt>
    <dgm:pt modelId="{A733299E-05B1-48D8-9C68-EAB8B3A7777B}" type="pres">
      <dgm:prSet presAssocID="{3A074714-7901-4F44-B41C-DFCA79E0C569}" presName="bSp" presStyleCnt="0"/>
      <dgm:spPr/>
    </dgm:pt>
    <dgm:pt modelId="{B530C9DB-9F26-417F-88CE-70F87866B975}" type="pres">
      <dgm:prSet presAssocID="{3A074714-7901-4F44-B41C-DFCA79E0C569}" presName="process" presStyleCnt="0"/>
      <dgm:spPr/>
    </dgm:pt>
    <dgm:pt modelId="{75DB170B-15F9-4012-B5E5-DC45ECF3959F}" type="pres">
      <dgm:prSet presAssocID="{38CFEAFF-3874-48E9-BE40-A06CD06C0E9A}" presName="composite1" presStyleCnt="0"/>
      <dgm:spPr/>
    </dgm:pt>
    <dgm:pt modelId="{A9010C2C-BB16-46E8-ACD9-1575C66209A5}" type="pres">
      <dgm:prSet presAssocID="{38CFEAFF-3874-48E9-BE40-A06CD06C0E9A}" presName="dummyNode1" presStyleLbl="node1" presStyleIdx="0" presStyleCnt="4"/>
      <dgm:spPr/>
    </dgm:pt>
    <dgm:pt modelId="{408F5D49-55DB-4A71-BBA1-761AB09D0F92}" type="pres">
      <dgm:prSet presAssocID="{38CFEAFF-3874-48E9-BE40-A06CD06C0E9A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6112F3-C59F-4E08-8318-BA37D0361D00}" type="pres">
      <dgm:prSet presAssocID="{38CFEAFF-3874-48E9-BE40-A06CD06C0E9A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9CDC2-49C5-4250-A91E-4278E3135A80}" type="pres">
      <dgm:prSet presAssocID="{38CFEAFF-3874-48E9-BE40-A06CD06C0E9A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044C9-B774-4EB2-865B-D881E7F45C3D}" type="pres">
      <dgm:prSet presAssocID="{38CFEAFF-3874-48E9-BE40-A06CD06C0E9A}" presName="connSite1" presStyleCnt="0"/>
      <dgm:spPr/>
    </dgm:pt>
    <dgm:pt modelId="{2276AAD1-3154-4780-838B-2B709D9ED01D}" type="pres">
      <dgm:prSet presAssocID="{FE35F39A-59E2-4DB3-A066-5A252DDC95D3}" presName="Name9" presStyleLbl="sibTrans2D1" presStyleIdx="0" presStyleCnt="3"/>
      <dgm:spPr/>
      <dgm:t>
        <a:bodyPr/>
        <a:lstStyle/>
        <a:p>
          <a:endParaRPr lang="en-US"/>
        </a:p>
      </dgm:t>
    </dgm:pt>
    <dgm:pt modelId="{080E62E1-09ED-4B1B-A60B-F57679A1DA38}" type="pres">
      <dgm:prSet presAssocID="{08DD6923-2282-4C60-BDA3-01C9BE0C2242}" presName="composite2" presStyleCnt="0"/>
      <dgm:spPr/>
    </dgm:pt>
    <dgm:pt modelId="{7E0047B2-665F-44E9-A70D-6486DAC23E62}" type="pres">
      <dgm:prSet presAssocID="{08DD6923-2282-4C60-BDA3-01C9BE0C2242}" presName="dummyNode2" presStyleLbl="node1" presStyleIdx="0" presStyleCnt="4"/>
      <dgm:spPr/>
    </dgm:pt>
    <dgm:pt modelId="{A53A09AB-6A50-46D8-98A4-1D64D8243AEC}" type="pres">
      <dgm:prSet presAssocID="{08DD6923-2282-4C60-BDA3-01C9BE0C2242}" presName="childNode2" presStyleLbl="bgAcc1" presStyleIdx="1" presStyleCnt="4" custLinFactNeighborY="10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83BCC-45CB-4568-8267-5D2F5BB71130}" type="pres">
      <dgm:prSet presAssocID="{08DD6923-2282-4C60-BDA3-01C9BE0C2242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B9588-2D9D-4920-BBEB-C53A1C0D1D26}" type="pres">
      <dgm:prSet presAssocID="{08DD6923-2282-4C60-BDA3-01C9BE0C2242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07E51-96B0-464D-B142-EC66BB78B509}" type="pres">
      <dgm:prSet presAssocID="{08DD6923-2282-4C60-BDA3-01C9BE0C2242}" presName="connSite2" presStyleCnt="0"/>
      <dgm:spPr/>
    </dgm:pt>
    <dgm:pt modelId="{E570AB2C-5D0E-4D4F-B1DD-1C997728A79D}" type="pres">
      <dgm:prSet presAssocID="{32BB67F5-A55F-4CA3-B44E-1A4738192F72}" presName="Name18" presStyleLbl="sibTrans2D1" presStyleIdx="1" presStyleCnt="3"/>
      <dgm:spPr/>
      <dgm:t>
        <a:bodyPr/>
        <a:lstStyle/>
        <a:p>
          <a:endParaRPr lang="en-US"/>
        </a:p>
      </dgm:t>
    </dgm:pt>
    <dgm:pt modelId="{522DF02F-561E-4C40-9B16-FB16EFB6C767}" type="pres">
      <dgm:prSet presAssocID="{6412AD6E-977E-4B0A-BBAC-287DC4A30B94}" presName="composite1" presStyleCnt="0"/>
      <dgm:spPr/>
    </dgm:pt>
    <dgm:pt modelId="{2AFE1031-07BC-4618-A036-B1C89FD13354}" type="pres">
      <dgm:prSet presAssocID="{6412AD6E-977E-4B0A-BBAC-287DC4A30B94}" presName="dummyNode1" presStyleLbl="node1" presStyleIdx="1" presStyleCnt="4"/>
      <dgm:spPr/>
    </dgm:pt>
    <dgm:pt modelId="{BD9D865A-A9D6-4EE2-9135-08266BC1C45E}" type="pres">
      <dgm:prSet presAssocID="{6412AD6E-977E-4B0A-BBAC-287DC4A30B94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6860C-72E1-4C6B-8E99-FB807C0D21FF}" type="pres">
      <dgm:prSet presAssocID="{6412AD6E-977E-4B0A-BBAC-287DC4A30B94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94EC72-8C27-410C-A129-53BD472A9528}" type="pres">
      <dgm:prSet presAssocID="{6412AD6E-977E-4B0A-BBAC-287DC4A30B94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94A92-0325-432A-A3C8-9F18F2048424}" type="pres">
      <dgm:prSet presAssocID="{6412AD6E-977E-4B0A-BBAC-287DC4A30B94}" presName="connSite1" presStyleCnt="0"/>
      <dgm:spPr/>
    </dgm:pt>
    <dgm:pt modelId="{C42C64FA-9D57-4877-8024-E83CC451E00A}" type="pres">
      <dgm:prSet presAssocID="{3F08ABC0-809D-450B-B16F-7CD59932038C}" presName="Name9" presStyleLbl="sibTrans2D1" presStyleIdx="2" presStyleCnt="3"/>
      <dgm:spPr/>
      <dgm:t>
        <a:bodyPr/>
        <a:lstStyle/>
        <a:p>
          <a:endParaRPr lang="en-US"/>
        </a:p>
      </dgm:t>
    </dgm:pt>
    <dgm:pt modelId="{48FF0D2E-3F3F-4B5E-A2FB-F346B2022EBF}" type="pres">
      <dgm:prSet presAssocID="{99D895CE-276C-4713-952A-4E5FEBE4888E}" presName="composite2" presStyleCnt="0"/>
      <dgm:spPr/>
    </dgm:pt>
    <dgm:pt modelId="{5A937F65-038E-4D40-8B1F-2D26927D689F}" type="pres">
      <dgm:prSet presAssocID="{99D895CE-276C-4713-952A-4E5FEBE4888E}" presName="dummyNode2" presStyleLbl="node1" presStyleIdx="2" presStyleCnt="4"/>
      <dgm:spPr/>
    </dgm:pt>
    <dgm:pt modelId="{8758AFFF-1C62-4C79-965B-F3A4FC52DCB4}" type="pres">
      <dgm:prSet presAssocID="{99D895CE-276C-4713-952A-4E5FEBE4888E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D850F-47D6-443F-A866-EB8B77018892}" type="pres">
      <dgm:prSet presAssocID="{99D895CE-276C-4713-952A-4E5FEBE4888E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77B0A-BD58-435E-8E08-DF207D8C1797}" type="pres">
      <dgm:prSet presAssocID="{99D895CE-276C-4713-952A-4E5FEBE4888E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7C0975-6088-44AD-86E5-ECAD77741050}" type="pres">
      <dgm:prSet presAssocID="{99D895CE-276C-4713-952A-4E5FEBE4888E}" presName="connSite2" presStyleCnt="0"/>
      <dgm:spPr/>
    </dgm:pt>
  </dgm:ptLst>
  <dgm:cxnLst>
    <dgm:cxn modelId="{43F7D865-F422-4EF6-B655-C6C090E4B548}" srcId="{99D895CE-276C-4713-952A-4E5FEBE4888E}" destId="{3EFE874E-CB16-4B8F-BAC2-38DD30F77983}" srcOrd="2" destOrd="0" parTransId="{2FEEFC27-0348-4964-BC83-D8F440FC1CA2}" sibTransId="{E6ECDBB0-B889-4203-ACA6-3F52C12261E7}"/>
    <dgm:cxn modelId="{E39C3BEA-3D30-4E20-90EA-85E6F252053F}" srcId="{99D895CE-276C-4713-952A-4E5FEBE4888E}" destId="{CD8CF57F-12D2-4526-BFB5-E051114B022E}" srcOrd="1" destOrd="0" parTransId="{3A9AB817-1C37-4241-8B28-7B2DEE385693}" sibTransId="{C81C2C39-39A6-46C0-94EA-0BD00AE77A35}"/>
    <dgm:cxn modelId="{EF248AD0-F08E-4E14-9EE4-73B1F01B12C7}" type="presOf" srcId="{32BB67F5-A55F-4CA3-B44E-1A4738192F72}" destId="{E570AB2C-5D0E-4D4F-B1DD-1C997728A79D}" srcOrd="0" destOrd="0" presId="urn:microsoft.com/office/officeart/2005/8/layout/hProcess4"/>
    <dgm:cxn modelId="{078A5E16-08FD-42A3-A3A1-0BCA64289225}" type="presOf" srcId="{06F8F16E-0E7B-4CD6-AE4F-C7EF31D0B05F}" destId="{F3A6860C-72E1-4C6B-8E99-FB807C0D21FF}" srcOrd="1" destOrd="0" presId="urn:microsoft.com/office/officeart/2005/8/layout/hProcess4"/>
    <dgm:cxn modelId="{1877E5B2-34EF-4941-91DE-1149BBB3B3B1}" type="presOf" srcId="{A07BBAB0-B39D-404D-8371-DD28CC04B7D8}" destId="{8758AFFF-1C62-4C79-965B-F3A4FC52DCB4}" srcOrd="0" destOrd="5" presId="urn:microsoft.com/office/officeart/2005/8/layout/hProcess4"/>
    <dgm:cxn modelId="{2E8860C8-D251-42B0-A893-A9B01AE012AE}" type="presOf" srcId="{8138E821-1D7C-44A4-AAF6-C47E805FAAFE}" destId="{BD9D865A-A9D6-4EE2-9135-08266BC1C45E}" srcOrd="0" destOrd="1" presId="urn:microsoft.com/office/officeart/2005/8/layout/hProcess4"/>
    <dgm:cxn modelId="{BD47475F-8AEB-4234-9FBE-DCAEC8336702}" type="presOf" srcId="{985A6E26-2B16-48AC-9D04-D5F3C7D51A17}" destId="{A53A09AB-6A50-46D8-98A4-1D64D8243AEC}" srcOrd="0" destOrd="3" presId="urn:microsoft.com/office/officeart/2005/8/layout/hProcess4"/>
    <dgm:cxn modelId="{1B9AB1C8-C7E6-4F5A-A587-136A12AF9ED9}" type="presOf" srcId="{735D13AE-C094-4935-8CB4-405E1DBBDC9B}" destId="{408F5D49-55DB-4A71-BBA1-761AB09D0F92}" srcOrd="0" destOrd="0" presId="urn:microsoft.com/office/officeart/2005/8/layout/hProcess4"/>
    <dgm:cxn modelId="{57597FF0-992C-4847-9C84-EC0FED63A2EC}" srcId="{38CFEAFF-3874-48E9-BE40-A06CD06C0E9A}" destId="{735D13AE-C094-4935-8CB4-405E1DBBDC9B}" srcOrd="0" destOrd="0" parTransId="{0CD4EE9E-8E8C-499F-86E3-5AD0738EB710}" sibTransId="{557CD1D7-1C1D-458F-BAAB-295A34BFBF05}"/>
    <dgm:cxn modelId="{EE7D6398-8CCF-4F6D-BC60-822A49C65C75}" type="presOf" srcId="{F96F8AA1-7DA5-4529-8CD7-6CFE8DE33B91}" destId="{A80D850F-47D6-443F-A866-EB8B77018892}" srcOrd="1" destOrd="4" presId="urn:microsoft.com/office/officeart/2005/8/layout/hProcess4"/>
    <dgm:cxn modelId="{66B296B7-D525-44E6-9319-A9B66CAC0AC4}" type="presOf" srcId="{3EFE874E-CB16-4B8F-BAC2-38DD30F77983}" destId="{A80D850F-47D6-443F-A866-EB8B77018892}" srcOrd="1" destOrd="2" presId="urn:microsoft.com/office/officeart/2005/8/layout/hProcess4"/>
    <dgm:cxn modelId="{C06EA6D0-2ED4-439A-BA7E-B1CB3C7DAA73}" type="presOf" srcId="{A07BBAB0-B39D-404D-8371-DD28CC04B7D8}" destId="{A80D850F-47D6-443F-A866-EB8B77018892}" srcOrd="1" destOrd="5" presId="urn:microsoft.com/office/officeart/2005/8/layout/hProcess4"/>
    <dgm:cxn modelId="{5AD3513A-446F-4206-8A54-C51CDE16A068}" srcId="{38CFEAFF-3874-48E9-BE40-A06CD06C0E9A}" destId="{1E74AB0C-F711-4CCF-8082-6DC899F42898}" srcOrd="1" destOrd="0" parTransId="{3E2979E4-D0F9-4F0E-B71D-04FE304C7B18}" sibTransId="{E329AF9F-ECC5-4C01-9C1F-182BD127997E}"/>
    <dgm:cxn modelId="{BF754E6D-EA9A-4041-A5A2-FC8410142F30}" type="presOf" srcId="{1D880C7C-EED7-404B-BE5B-58651DC9B5BB}" destId="{BD9D865A-A9D6-4EE2-9135-08266BC1C45E}" srcOrd="0" destOrd="2" presId="urn:microsoft.com/office/officeart/2005/8/layout/hProcess4"/>
    <dgm:cxn modelId="{D3CBF297-96A9-467E-9947-ACD8440930D2}" srcId="{6412AD6E-977E-4B0A-BBAC-287DC4A30B94}" destId="{06F8F16E-0E7B-4CD6-AE4F-C7EF31D0B05F}" srcOrd="0" destOrd="0" parTransId="{38F5081F-41E9-45D0-B944-D6F745D07B31}" sibTransId="{F3088251-824E-43C4-B488-494B9C46D4FD}"/>
    <dgm:cxn modelId="{F0CA2794-E35D-4EA7-8818-F57F28339909}" srcId="{99D895CE-276C-4713-952A-4E5FEBE4888E}" destId="{A07BBAB0-B39D-404D-8371-DD28CC04B7D8}" srcOrd="5" destOrd="0" parTransId="{B98187D9-543F-4866-8163-B350D947FCE1}" sibTransId="{69AD5062-AEA3-487F-9159-61DD9CC7980C}"/>
    <dgm:cxn modelId="{C85078F9-AED8-4207-BC3A-EDFE64309234}" srcId="{3A074714-7901-4F44-B41C-DFCA79E0C569}" destId="{38CFEAFF-3874-48E9-BE40-A06CD06C0E9A}" srcOrd="0" destOrd="0" parTransId="{5C1A3D64-2D5F-4476-9E7C-87E525B98FCB}" sibTransId="{FE35F39A-59E2-4DB3-A066-5A252DDC95D3}"/>
    <dgm:cxn modelId="{751B7D6E-AB00-420A-87D8-F275BAC2A683}" srcId="{6412AD6E-977E-4B0A-BBAC-287DC4A30B94}" destId="{1D880C7C-EED7-404B-BE5B-58651DC9B5BB}" srcOrd="2" destOrd="0" parTransId="{3FEDD5EF-2C73-4474-A574-F75CEBDC005D}" sibTransId="{C64D1AE0-935C-41B9-BC3A-4FB485DDA586}"/>
    <dgm:cxn modelId="{E668E032-5DA3-4030-9E22-49CA14FFAB22}" type="presOf" srcId="{6C0AFDB2-5344-4BC7-BA71-C1E562AA6ADC}" destId="{A80D850F-47D6-443F-A866-EB8B77018892}" srcOrd="1" destOrd="3" presId="urn:microsoft.com/office/officeart/2005/8/layout/hProcess4"/>
    <dgm:cxn modelId="{5845C207-05D8-4B99-BE78-C5758CB9A3D0}" srcId="{08DD6923-2282-4C60-BDA3-01C9BE0C2242}" destId="{BDF23D71-461C-4FAD-955D-4FCE9E144D41}" srcOrd="2" destOrd="0" parTransId="{6C1F30F2-C40F-4986-BD33-515B4B77660B}" sibTransId="{C2E7BFC2-70E2-4F9E-8B88-81C489875DF4}"/>
    <dgm:cxn modelId="{2613A476-8D64-4B37-AB33-D8D12ED35719}" type="presOf" srcId="{985A6E26-2B16-48AC-9D04-D5F3C7D51A17}" destId="{FBA83BCC-45CB-4568-8267-5D2F5BB71130}" srcOrd="1" destOrd="3" presId="urn:microsoft.com/office/officeart/2005/8/layout/hProcess4"/>
    <dgm:cxn modelId="{D9BDF559-3E75-48D4-B87B-8E2FBE105B45}" type="presOf" srcId="{F96F8AA1-7DA5-4529-8CD7-6CFE8DE33B91}" destId="{8758AFFF-1C62-4C79-965B-F3A4FC52DCB4}" srcOrd="0" destOrd="4" presId="urn:microsoft.com/office/officeart/2005/8/layout/hProcess4"/>
    <dgm:cxn modelId="{C14A195F-6C57-43C3-98DE-929AF3F89753}" srcId="{08DD6923-2282-4C60-BDA3-01C9BE0C2242}" destId="{43F225F3-ADD9-4A35-95AE-733B797ED0C7}" srcOrd="0" destOrd="0" parTransId="{4CCAD434-591C-4BEF-B0FB-BD25FEBACE43}" sibTransId="{176239AF-4059-4750-9E10-91C52C43A7E6}"/>
    <dgm:cxn modelId="{331BC9B9-19D7-47E5-A3FA-22A2390FE73B}" type="presOf" srcId="{BDF23D71-461C-4FAD-955D-4FCE9E144D41}" destId="{A53A09AB-6A50-46D8-98A4-1D64D8243AEC}" srcOrd="0" destOrd="2" presId="urn:microsoft.com/office/officeart/2005/8/layout/hProcess4"/>
    <dgm:cxn modelId="{DDD2CCEF-3E39-466D-B2C2-41651079A8F5}" type="presOf" srcId="{735D13AE-C094-4935-8CB4-405E1DBBDC9B}" destId="{C76112F3-C59F-4E08-8318-BA37D0361D00}" srcOrd="1" destOrd="0" presId="urn:microsoft.com/office/officeart/2005/8/layout/hProcess4"/>
    <dgm:cxn modelId="{63110A84-C48F-41B5-9963-D917EC4B45A4}" type="presOf" srcId="{A7B33814-FDBC-4B4B-9078-28774AAB1AF7}" destId="{A53A09AB-6A50-46D8-98A4-1D64D8243AEC}" srcOrd="0" destOrd="1" presId="urn:microsoft.com/office/officeart/2005/8/layout/hProcess4"/>
    <dgm:cxn modelId="{46C9796D-7A5C-467E-87DB-9C89AB5B5527}" type="presOf" srcId="{43F225F3-ADD9-4A35-95AE-733B797ED0C7}" destId="{FBA83BCC-45CB-4568-8267-5D2F5BB71130}" srcOrd="1" destOrd="0" presId="urn:microsoft.com/office/officeart/2005/8/layout/hProcess4"/>
    <dgm:cxn modelId="{64F1234D-B267-4BDC-8410-AA75D572C3A9}" srcId="{99D895CE-276C-4713-952A-4E5FEBE4888E}" destId="{6C0AFDB2-5344-4BC7-BA71-C1E562AA6ADC}" srcOrd="3" destOrd="0" parTransId="{F655E946-5239-4030-A19F-3605A938A5D7}" sibTransId="{03313FA5-AC17-48DE-9474-538574E22795}"/>
    <dgm:cxn modelId="{9145232F-ED56-4199-AD6E-9D8D199340C4}" type="presOf" srcId="{43F225F3-ADD9-4A35-95AE-733B797ED0C7}" destId="{A53A09AB-6A50-46D8-98A4-1D64D8243AEC}" srcOrd="0" destOrd="0" presId="urn:microsoft.com/office/officeart/2005/8/layout/hProcess4"/>
    <dgm:cxn modelId="{0A9017E2-04C9-468C-98EA-47F4772E10A4}" srcId="{3A074714-7901-4F44-B41C-DFCA79E0C569}" destId="{6412AD6E-977E-4B0A-BBAC-287DC4A30B94}" srcOrd="2" destOrd="0" parTransId="{2D4E6A5E-5ED1-414D-B7D6-B5F7C69F5E76}" sibTransId="{3F08ABC0-809D-450B-B16F-7CD59932038C}"/>
    <dgm:cxn modelId="{5910BBE0-C5CB-4D56-AF0A-116FD62A8A5F}" type="presOf" srcId="{CD8CF57F-12D2-4526-BFB5-E051114B022E}" destId="{A80D850F-47D6-443F-A866-EB8B77018892}" srcOrd="1" destOrd="1" presId="urn:microsoft.com/office/officeart/2005/8/layout/hProcess4"/>
    <dgm:cxn modelId="{6E35ED15-D02D-4726-9568-00EEB3050DC3}" type="presOf" srcId="{1D880C7C-EED7-404B-BE5B-58651DC9B5BB}" destId="{F3A6860C-72E1-4C6B-8E99-FB807C0D21FF}" srcOrd="1" destOrd="2" presId="urn:microsoft.com/office/officeart/2005/8/layout/hProcess4"/>
    <dgm:cxn modelId="{1AECA2D1-6B26-49F3-8026-719AA53600E0}" type="presOf" srcId="{C4298AB9-3CFC-4660-9199-7E86ECD488CC}" destId="{F3A6860C-72E1-4C6B-8E99-FB807C0D21FF}" srcOrd="1" destOrd="3" presId="urn:microsoft.com/office/officeart/2005/8/layout/hProcess4"/>
    <dgm:cxn modelId="{E01A9253-09B3-4EA9-9F1E-6BAB23D96C4B}" type="presOf" srcId="{6C0AFDB2-5344-4BC7-BA71-C1E562AA6ADC}" destId="{8758AFFF-1C62-4C79-965B-F3A4FC52DCB4}" srcOrd="0" destOrd="3" presId="urn:microsoft.com/office/officeart/2005/8/layout/hProcess4"/>
    <dgm:cxn modelId="{CD107A1F-CE9C-499C-9D94-10B29370DDAE}" srcId="{99D895CE-276C-4713-952A-4E5FEBE4888E}" destId="{D21687D0-EC14-4F69-95B1-538D05B46F0F}" srcOrd="0" destOrd="0" parTransId="{003277F2-F17C-4C26-BCE1-32097AEC84BE}" sibTransId="{8CB12F09-F3D6-450E-B940-E37EB9EA0D54}"/>
    <dgm:cxn modelId="{26B5463F-7F45-4EDE-9CA0-18F57189B757}" type="presOf" srcId="{D21687D0-EC14-4F69-95B1-538D05B46F0F}" destId="{A80D850F-47D6-443F-A866-EB8B77018892}" srcOrd="1" destOrd="0" presId="urn:microsoft.com/office/officeart/2005/8/layout/hProcess4"/>
    <dgm:cxn modelId="{49C7AF08-4F8F-44A7-BBF2-D66CA24A3A12}" type="presOf" srcId="{C4298AB9-3CFC-4660-9199-7E86ECD488CC}" destId="{BD9D865A-A9D6-4EE2-9135-08266BC1C45E}" srcOrd="0" destOrd="3" presId="urn:microsoft.com/office/officeart/2005/8/layout/hProcess4"/>
    <dgm:cxn modelId="{1A77D551-2E47-419B-84AE-BAAE75B81548}" type="presOf" srcId="{3F08ABC0-809D-450B-B16F-7CD59932038C}" destId="{C42C64FA-9D57-4877-8024-E83CC451E00A}" srcOrd="0" destOrd="0" presId="urn:microsoft.com/office/officeart/2005/8/layout/hProcess4"/>
    <dgm:cxn modelId="{6B9ECD71-BBE4-4F34-A402-063C8E2E1619}" type="presOf" srcId="{8138E821-1D7C-44A4-AAF6-C47E805FAAFE}" destId="{F3A6860C-72E1-4C6B-8E99-FB807C0D21FF}" srcOrd="1" destOrd="1" presId="urn:microsoft.com/office/officeart/2005/8/layout/hProcess4"/>
    <dgm:cxn modelId="{7FB2F6B5-BB17-4559-B758-6F738E6DC435}" type="presOf" srcId="{3EFE874E-CB16-4B8F-BAC2-38DD30F77983}" destId="{8758AFFF-1C62-4C79-965B-F3A4FC52DCB4}" srcOrd="0" destOrd="2" presId="urn:microsoft.com/office/officeart/2005/8/layout/hProcess4"/>
    <dgm:cxn modelId="{841A1FC4-6A79-4A2E-BE27-A903B1CECE7D}" srcId="{6412AD6E-977E-4B0A-BBAC-287DC4A30B94}" destId="{C4298AB9-3CFC-4660-9199-7E86ECD488CC}" srcOrd="3" destOrd="0" parTransId="{875A4FF9-7B95-4323-8D20-AAE985A2AD3E}" sibTransId="{718D54AB-CFE0-4620-9E3F-83FE2941AE13}"/>
    <dgm:cxn modelId="{122B150C-4049-4183-94BF-799EF1F1370E}" srcId="{99D895CE-276C-4713-952A-4E5FEBE4888E}" destId="{F96F8AA1-7DA5-4529-8CD7-6CFE8DE33B91}" srcOrd="4" destOrd="0" parTransId="{58F97672-AAA0-42C8-8222-E5A0BBC75E6F}" sibTransId="{D74C5C60-1299-4560-B5E4-70484A0B6D2D}"/>
    <dgm:cxn modelId="{F64B0CB3-C909-4EEA-AE03-273AD35C1795}" type="presOf" srcId="{CD8CF57F-12D2-4526-BFB5-E051114B022E}" destId="{8758AFFF-1C62-4C79-965B-F3A4FC52DCB4}" srcOrd="0" destOrd="1" presId="urn:microsoft.com/office/officeart/2005/8/layout/hProcess4"/>
    <dgm:cxn modelId="{4E80285F-9918-4F19-A882-9D067DF500D5}" type="presOf" srcId="{FE35F39A-59E2-4DB3-A066-5A252DDC95D3}" destId="{2276AAD1-3154-4780-838B-2B709D9ED01D}" srcOrd="0" destOrd="0" presId="urn:microsoft.com/office/officeart/2005/8/layout/hProcess4"/>
    <dgm:cxn modelId="{58A297FD-073A-4401-9DAF-C0EFE0ADFC58}" type="presOf" srcId="{08DD6923-2282-4C60-BDA3-01C9BE0C2242}" destId="{2DAB9588-2D9D-4920-BBEB-C53A1C0D1D26}" srcOrd="0" destOrd="0" presId="urn:microsoft.com/office/officeart/2005/8/layout/hProcess4"/>
    <dgm:cxn modelId="{64BCD8FD-F46C-47CD-9A30-DCB612DC41C6}" type="presOf" srcId="{38CFEAFF-3874-48E9-BE40-A06CD06C0E9A}" destId="{4BC9CDC2-49C5-4250-A91E-4278E3135A80}" srcOrd="0" destOrd="0" presId="urn:microsoft.com/office/officeart/2005/8/layout/hProcess4"/>
    <dgm:cxn modelId="{C112672C-53AB-41BC-AAED-445FD58C8339}" srcId="{08DD6923-2282-4C60-BDA3-01C9BE0C2242}" destId="{985A6E26-2B16-48AC-9D04-D5F3C7D51A17}" srcOrd="3" destOrd="0" parTransId="{85A78ED5-7B69-42F0-ABD7-74636D5D7416}" sibTransId="{E5EE9E0F-2D7A-4995-AE2F-335DEEE7BF25}"/>
    <dgm:cxn modelId="{FF0FB0C7-07B0-40BB-93FC-AC436B3CE3CB}" type="presOf" srcId="{1E74AB0C-F711-4CCF-8082-6DC899F42898}" destId="{408F5D49-55DB-4A71-BBA1-761AB09D0F92}" srcOrd="0" destOrd="1" presId="urn:microsoft.com/office/officeart/2005/8/layout/hProcess4"/>
    <dgm:cxn modelId="{A06962C8-08A4-45E5-8A99-71DBAB7E0172}" type="presOf" srcId="{6412AD6E-977E-4B0A-BBAC-287DC4A30B94}" destId="{5594EC72-8C27-410C-A129-53BD472A9528}" srcOrd="0" destOrd="0" presId="urn:microsoft.com/office/officeart/2005/8/layout/hProcess4"/>
    <dgm:cxn modelId="{AA90430C-624E-4089-B536-5E91B8427739}" type="presOf" srcId="{A7B33814-FDBC-4B4B-9078-28774AAB1AF7}" destId="{FBA83BCC-45CB-4568-8267-5D2F5BB71130}" srcOrd="1" destOrd="1" presId="urn:microsoft.com/office/officeart/2005/8/layout/hProcess4"/>
    <dgm:cxn modelId="{2BEFAF5D-6CAD-420F-BFA0-BF4A10EB2F87}" srcId="{08DD6923-2282-4C60-BDA3-01C9BE0C2242}" destId="{A7B33814-FDBC-4B4B-9078-28774AAB1AF7}" srcOrd="1" destOrd="0" parTransId="{566AE7D9-12B8-48C1-9882-B0074BADF325}" sibTransId="{987F647F-FEBC-4022-BE14-EF9E4EB727EB}"/>
    <dgm:cxn modelId="{65B1E775-3070-4ACC-B001-1E944C0A292E}" type="presOf" srcId="{BDF23D71-461C-4FAD-955D-4FCE9E144D41}" destId="{FBA83BCC-45CB-4568-8267-5D2F5BB71130}" srcOrd="1" destOrd="2" presId="urn:microsoft.com/office/officeart/2005/8/layout/hProcess4"/>
    <dgm:cxn modelId="{1241BFE2-F696-45CB-8A0F-EC719427FB69}" type="presOf" srcId="{1E74AB0C-F711-4CCF-8082-6DC899F42898}" destId="{C76112F3-C59F-4E08-8318-BA37D0361D00}" srcOrd="1" destOrd="1" presId="urn:microsoft.com/office/officeart/2005/8/layout/hProcess4"/>
    <dgm:cxn modelId="{D8DF9A9E-D29C-470C-9DE8-711DC6AEA035}" type="presOf" srcId="{3A074714-7901-4F44-B41C-DFCA79E0C569}" destId="{52E4238C-982B-41AB-9975-F8369A2C2880}" srcOrd="0" destOrd="0" presId="urn:microsoft.com/office/officeart/2005/8/layout/hProcess4"/>
    <dgm:cxn modelId="{51DBB9DF-5034-4F4E-8E44-785BB8D29159}" srcId="{3A074714-7901-4F44-B41C-DFCA79E0C569}" destId="{99D895CE-276C-4713-952A-4E5FEBE4888E}" srcOrd="3" destOrd="0" parTransId="{5C9FB663-FFCE-40ED-9D86-5D99E96529DF}" sibTransId="{89536071-143A-465E-9C95-B6673F4211E8}"/>
    <dgm:cxn modelId="{F64A1243-E52C-4741-A5E4-6940474CCA95}" type="presOf" srcId="{06F8F16E-0E7B-4CD6-AE4F-C7EF31D0B05F}" destId="{BD9D865A-A9D6-4EE2-9135-08266BC1C45E}" srcOrd="0" destOrd="0" presId="urn:microsoft.com/office/officeart/2005/8/layout/hProcess4"/>
    <dgm:cxn modelId="{502D8FEC-0768-4A8B-AF78-F1F903826682}" type="presOf" srcId="{99D895CE-276C-4713-952A-4E5FEBE4888E}" destId="{83277B0A-BD58-435E-8E08-DF207D8C1797}" srcOrd="0" destOrd="0" presId="urn:microsoft.com/office/officeart/2005/8/layout/hProcess4"/>
    <dgm:cxn modelId="{99D97B9E-68A6-4A03-B18A-37D21EDFED91}" srcId="{6412AD6E-977E-4B0A-BBAC-287DC4A30B94}" destId="{8138E821-1D7C-44A4-AAF6-C47E805FAAFE}" srcOrd="1" destOrd="0" parTransId="{78C9FC7C-7936-4837-A060-A868991E3D58}" sibTransId="{63DC73BD-1D83-4DC6-BE36-63F58DAC4D2F}"/>
    <dgm:cxn modelId="{DD61F20D-51CE-4A99-80AA-7BFC67503679}" srcId="{3A074714-7901-4F44-B41C-DFCA79E0C569}" destId="{08DD6923-2282-4C60-BDA3-01C9BE0C2242}" srcOrd="1" destOrd="0" parTransId="{8227F93C-C6F3-4650-80BF-7E3BC4541F31}" sibTransId="{32BB67F5-A55F-4CA3-B44E-1A4738192F72}"/>
    <dgm:cxn modelId="{C551E96D-B19F-4F3E-BB54-D380C5D50D23}" type="presOf" srcId="{D21687D0-EC14-4F69-95B1-538D05B46F0F}" destId="{8758AFFF-1C62-4C79-965B-F3A4FC52DCB4}" srcOrd="0" destOrd="0" presId="urn:microsoft.com/office/officeart/2005/8/layout/hProcess4"/>
    <dgm:cxn modelId="{402C0682-05F9-45D0-92BA-583F500F205F}" type="presParOf" srcId="{52E4238C-982B-41AB-9975-F8369A2C2880}" destId="{11F06692-610F-4678-B866-4A2E2A9F4B86}" srcOrd="0" destOrd="0" presId="urn:microsoft.com/office/officeart/2005/8/layout/hProcess4"/>
    <dgm:cxn modelId="{A484323D-C7CC-4F70-B072-93852B50EAB6}" type="presParOf" srcId="{52E4238C-982B-41AB-9975-F8369A2C2880}" destId="{A733299E-05B1-48D8-9C68-EAB8B3A7777B}" srcOrd="1" destOrd="0" presId="urn:microsoft.com/office/officeart/2005/8/layout/hProcess4"/>
    <dgm:cxn modelId="{F0EC45F5-EAEB-4F9A-9666-C14B125254DB}" type="presParOf" srcId="{52E4238C-982B-41AB-9975-F8369A2C2880}" destId="{B530C9DB-9F26-417F-88CE-70F87866B975}" srcOrd="2" destOrd="0" presId="urn:microsoft.com/office/officeart/2005/8/layout/hProcess4"/>
    <dgm:cxn modelId="{CBD095BE-0BE4-4374-A847-1215A07431EC}" type="presParOf" srcId="{B530C9DB-9F26-417F-88CE-70F87866B975}" destId="{75DB170B-15F9-4012-B5E5-DC45ECF3959F}" srcOrd="0" destOrd="0" presId="urn:microsoft.com/office/officeart/2005/8/layout/hProcess4"/>
    <dgm:cxn modelId="{F2FD6947-BA21-4A97-B062-5A050E40D310}" type="presParOf" srcId="{75DB170B-15F9-4012-B5E5-DC45ECF3959F}" destId="{A9010C2C-BB16-46E8-ACD9-1575C66209A5}" srcOrd="0" destOrd="0" presId="urn:microsoft.com/office/officeart/2005/8/layout/hProcess4"/>
    <dgm:cxn modelId="{7EA8D13E-D5BF-4B81-B870-45A5BCFD9427}" type="presParOf" srcId="{75DB170B-15F9-4012-B5E5-DC45ECF3959F}" destId="{408F5D49-55DB-4A71-BBA1-761AB09D0F92}" srcOrd="1" destOrd="0" presId="urn:microsoft.com/office/officeart/2005/8/layout/hProcess4"/>
    <dgm:cxn modelId="{E45DEE3F-4310-4217-B492-2C05B11A442C}" type="presParOf" srcId="{75DB170B-15F9-4012-B5E5-DC45ECF3959F}" destId="{C76112F3-C59F-4E08-8318-BA37D0361D00}" srcOrd="2" destOrd="0" presId="urn:microsoft.com/office/officeart/2005/8/layout/hProcess4"/>
    <dgm:cxn modelId="{EF2A0379-3401-41E4-9065-D0E359CF17BC}" type="presParOf" srcId="{75DB170B-15F9-4012-B5E5-DC45ECF3959F}" destId="{4BC9CDC2-49C5-4250-A91E-4278E3135A80}" srcOrd="3" destOrd="0" presId="urn:microsoft.com/office/officeart/2005/8/layout/hProcess4"/>
    <dgm:cxn modelId="{3AD816A8-3A6F-461C-AA6F-03C0E40A3739}" type="presParOf" srcId="{75DB170B-15F9-4012-B5E5-DC45ECF3959F}" destId="{CE5044C9-B774-4EB2-865B-D881E7F45C3D}" srcOrd="4" destOrd="0" presId="urn:microsoft.com/office/officeart/2005/8/layout/hProcess4"/>
    <dgm:cxn modelId="{5BF2C2D1-7F34-4B4C-BC23-C05E151AEB58}" type="presParOf" srcId="{B530C9DB-9F26-417F-88CE-70F87866B975}" destId="{2276AAD1-3154-4780-838B-2B709D9ED01D}" srcOrd="1" destOrd="0" presId="urn:microsoft.com/office/officeart/2005/8/layout/hProcess4"/>
    <dgm:cxn modelId="{4767D865-A92F-440E-A05B-25806D6E0B4F}" type="presParOf" srcId="{B530C9DB-9F26-417F-88CE-70F87866B975}" destId="{080E62E1-09ED-4B1B-A60B-F57679A1DA38}" srcOrd="2" destOrd="0" presId="urn:microsoft.com/office/officeart/2005/8/layout/hProcess4"/>
    <dgm:cxn modelId="{3F0381EC-A15D-455B-AD91-53FD028F7959}" type="presParOf" srcId="{080E62E1-09ED-4B1B-A60B-F57679A1DA38}" destId="{7E0047B2-665F-44E9-A70D-6486DAC23E62}" srcOrd="0" destOrd="0" presId="urn:microsoft.com/office/officeart/2005/8/layout/hProcess4"/>
    <dgm:cxn modelId="{5811C93C-61AA-4EE0-BD88-DD6D29FF8AE3}" type="presParOf" srcId="{080E62E1-09ED-4B1B-A60B-F57679A1DA38}" destId="{A53A09AB-6A50-46D8-98A4-1D64D8243AEC}" srcOrd="1" destOrd="0" presId="urn:microsoft.com/office/officeart/2005/8/layout/hProcess4"/>
    <dgm:cxn modelId="{4C98F669-7EA2-478C-9B60-58E5D328693A}" type="presParOf" srcId="{080E62E1-09ED-4B1B-A60B-F57679A1DA38}" destId="{FBA83BCC-45CB-4568-8267-5D2F5BB71130}" srcOrd="2" destOrd="0" presId="urn:microsoft.com/office/officeart/2005/8/layout/hProcess4"/>
    <dgm:cxn modelId="{EEFE511B-E732-4BFA-AA3B-40EFB414A929}" type="presParOf" srcId="{080E62E1-09ED-4B1B-A60B-F57679A1DA38}" destId="{2DAB9588-2D9D-4920-BBEB-C53A1C0D1D26}" srcOrd="3" destOrd="0" presId="urn:microsoft.com/office/officeart/2005/8/layout/hProcess4"/>
    <dgm:cxn modelId="{D77C95D4-D3F5-40B3-AF44-F7910D4FD27C}" type="presParOf" srcId="{080E62E1-09ED-4B1B-A60B-F57679A1DA38}" destId="{ADC07E51-96B0-464D-B142-EC66BB78B509}" srcOrd="4" destOrd="0" presId="urn:microsoft.com/office/officeart/2005/8/layout/hProcess4"/>
    <dgm:cxn modelId="{E7573AA2-0E29-4061-9C82-04F85DA4760C}" type="presParOf" srcId="{B530C9DB-9F26-417F-88CE-70F87866B975}" destId="{E570AB2C-5D0E-4D4F-B1DD-1C997728A79D}" srcOrd="3" destOrd="0" presId="urn:microsoft.com/office/officeart/2005/8/layout/hProcess4"/>
    <dgm:cxn modelId="{44819908-B703-4562-BC0A-93E04A2B266B}" type="presParOf" srcId="{B530C9DB-9F26-417F-88CE-70F87866B975}" destId="{522DF02F-561E-4C40-9B16-FB16EFB6C767}" srcOrd="4" destOrd="0" presId="urn:microsoft.com/office/officeart/2005/8/layout/hProcess4"/>
    <dgm:cxn modelId="{F4B9C8E1-E9EF-4DED-ADC1-FB7A911F8712}" type="presParOf" srcId="{522DF02F-561E-4C40-9B16-FB16EFB6C767}" destId="{2AFE1031-07BC-4618-A036-B1C89FD13354}" srcOrd="0" destOrd="0" presId="urn:microsoft.com/office/officeart/2005/8/layout/hProcess4"/>
    <dgm:cxn modelId="{F3F88F85-E7C8-4EF0-9E3C-D88DA7FBB6C1}" type="presParOf" srcId="{522DF02F-561E-4C40-9B16-FB16EFB6C767}" destId="{BD9D865A-A9D6-4EE2-9135-08266BC1C45E}" srcOrd="1" destOrd="0" presId="urn:microsoft.com/office/officeart/2005/8/layout/hProcess4"/>
    <dgm:cxn modelId="{63866176-156B-4B58-BC6D-014CB833BF46}" type="presParOf" srcId="{522DF02F-561E-4C40-9B16-FB16EFB6C767}" destId="{F3A6860C-72E1-4C6B-8E99-FB807C0D21FF}" srcOrd="2" destOrd="0" presId="urn:microsoft.com/office/officeart/2005/8/layout/hProcess4"/>
    <dgm:cxn modelId="{89BB9DC4-27D2-4F32-B3ED-8CA94EA4E368}" type="presParOf" srcId="{522DF02F-561E-4C40-9B16-FB16EFB6C767}" destId="{5594EC72-8C27-410C-A129-53BD472A9528}" srcOrd="3" destOrd="0" presId="urn:microsoft.com/office/officeart/2005/8/layout/hProcess4"/>
    <dgm:cxn modelId="{D7A10ACD-244A-4C77-95BA-F358A34622BF}" type="presParOf" srcId="{522DF02F-561E-4C40-9B16-FB16EFB6C767}" destId="{C6794A92-0325-432A-A3C8-9F18F2048424}" srcOrd="4" destOrd="0" presId="urn:microsoft.com/office/officeart/2005/8/layout/hProcess4"/>
    <dgm:cxn modelId="{00806EF4-A6A6-46CF-8048-92FE01283679}" type="presParOf" srcId="{B530C9DB-9F26-417F-88CE-70F87866B975}" destId="{C42C64FA-9D57-4877-8024-E83CC451E00A}" srcOrd="5" destOrd="0" presId="urn:microsoft.com/office/officeart/2005/8/layout/hProcess4"/>
    <dgm:cxn modelId="{0F1C7B86-3AC5-40C2-A8FB-6033E5758F60}" type="presParOf" srcId="{B530C9DB-9F26-417F-88CE-70F87866B975}" destId="{48FF0D2E-3F3F-4B5E-A2FB-F346B2022EBF}" srcOrd="6" destOrd="0" presId="urn:microsoft.com/office/officeart/2005/8/layout/hProcess4"/>
    <dgm:cxn modelId="{6AF2094A-808E-4BC8-8143-17F88B3C8A6A}" type="presParOf" srcId="{48FF0D2E-3F3F-4B5E-A2FB-F346B2022EBF}" destId="{5A937F65-038E-4D40-8B1F-2D26927D689F}" srcOrd="0" destOrd="0" presId="urn:microsoft.com/office/officeart/2005/8/layout/hProcess4"/>
    <dgm:cxn modelId="{C310A865-1D4C-49D7-8DCB-622EFFC47707}" type="presParOf" srcId="{48FF0D2E-3F3F-4B5E-A2FB-F346B2022EBF}" destId="{8758AFFF-1C62-4C79-965B-F3A4FC52DCB4}" srcOrd="1" destOrd="0" presId="urn:microsoft.com/office/officeart/2005/8/layout/hProcess4"/>
    <dgm:cxn modelId="{C6D20A4D-7943-4EF0-94AB-F2F3AFB55028}" type="presParOf" srcId="{48FF0D2E-3F3F-4B5E-A2FB-F346B2022EBF}" destId="{A80D850F-47D6-443F-A866-EB8B77018892}" srcOrd="2" destOrd="0" presId="urn:microsoft.com/office/officeart/2005/8/layout/hProcess4"/>
    <dgm:cxn modelId="{518B6118-6693-40B2-862B-301B0A138295}" type="presParOf" srcId="{48FF0D2E-3F3F-4B5E-A2FB-F346B2022EBF}" destId="{83277B0A-BD58-435E-8E08-DF207D8C1797}" srcOrd="3" destOrd="0" presId="urn:microsoft.com/office/officeart/2005/8/layout/hProcess4"/>
    <dgm:cxn modelId="{7ACB7C26-62FB-499A-A2F0-E9CCE1C6E41F}" type="presParOf" srcId="{48FF0D2E-3F3F-4B5E-A2FB-F346B2022EBF}" destId="{D47C0975-6088-44AD-86E5-ECAD77741050}" srcOrd="4" destOrd="0" presId="urn:microsoft.com/office/officeart/2005/8/layout/h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02C0-572E-46DD-BF55-2A6FD24504C1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060D8-82D4-4E76-9FA3-506E50713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0"/>
          <a:ext cx="8047249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31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Ruhani</dc:creator>
  <cp:lastModifiedBy>Ruhani</cp:lastModifiedBy>
  <cp:revision>1</cp:revision>
  <dcterms:created xsi:type="dcterms:W3CDTF">2010-12-19T07:32:21Z</dcterms:created>
  <dcterms:modified xsi:type="dcterms:W3CDTF">2010-12-20T15:20:21Z</dcterms:modified>
</cp:coreProperties>
</file>